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6" r:id="rId5"/>
    <p:sldMasterId id="2147483698" r:id="rId6"/>
  </p:sldMasterIdLst>
  <p:notesMasterIdLst>
    <p:notesMasterId r:id="rId31"/>
  </p:notesMasterIdLst>
  <p:sldIdLst>
    <p:sldId id="1384" r:id="rId7"/>
    <p:sldId id="1454" r:id="rId8"/>
    <p:sldId id="1458" r:id="rId9"/>
    <p:sldId id="1459" r:id="rId10"/>
    <p:sldId id="1455" r:id="rId11"/>
    <p:sldId id="1461" r:id="rId12"/>
    <p:sldId id="1462" r:id="rId13"/>
    <p:sldId id="1456" r:id="rId14"/>
    <p:sldId id="330" r:id="rId15"/>
    <p:sldId id="331" r:id="rId16"/>
    <p:sldId id="332" r:id="rId17"/>
    <p:sldId id="333" r:id="rId18"/>
    <p:sldId id="1457" r:id="rId19"/>
    <p:sldId id="1463" r:id="rId20"/>
    <p:sldId id="1464" r:id="rId21"/>
    <p:sldId id="1465" r:id="rId22"/>
    <p:sldId id="1460" r:id="rId23"/>
    <p:sldId id="334" r:id="rId24"/>
    <p:sldId id="335" r:id="rId25"/>
    <p:sldId id="336" r:id="rId26"/>
    <p:sldId id="337" r:id="rId27"/>
    <p:sldId id="338" r:id="rId28"/>
    <p:sldId id="339" r:id="rId29"/>
    <p:sldId id="340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F93"/>
    <a:srgbClr val="A5FF4B"/>
    <a:srgbClr val="C1FFC1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42DE-9394-48D1-B652-3963F86C4E69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31A32-F83D-4482-992C-C86617224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389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082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118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50" y="578735"/>
            <a:ext cx="10661650" cy="5495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5833" cy="6918854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7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20750" y="1762390"/>
            <a:ext cx="10563678" cy="445900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6" y="6555771"/>
            <a:ext cx="992628" cy="2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53004" y="6555771"/>
            <a:ext cx="992628" cy="2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745373" y="6555771"/>
            <a:ext cx="992628" cy="2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1" y="6400271"/>
            <a:ext cx="1299104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4" y="6547115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6238875"/>
            <a:ext cx="6454000" cy="308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717797" y="6548036"/>
            <a:ext cx="3474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1000" b="1" spc="250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1000" b="1" spc="250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2017</a:t>
            </a:r>
            <a:endParaRPr lang="en-US" sz="1000" b="1" spc="250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1BF8-B97A-1E4E-A40A-FB1994948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CF3D2-38B5-F843-8C29-AA3FF5EFF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6E2D-B4AF-6D46-A56D-49FB93EF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3F2F6-2C5D-454D-A8C5-928823E5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5E953-5AE7-5249-8117-1226A95F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16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8839-F1CA-0D43-9CD5-8BC2D3CE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2D09-B8BA-2149-9594-070DFAFE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8646-2B72-224D-8C88-C28C8B84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37FCF-711E-EF4B-87B4-15B1D4A3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5A2DF-0E17-8B45-896E-CAC4BA7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2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0C71-272F-A34C-90DD-523039C7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A833D-D180-2247-B21F-FC04B53A4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485B0-9226-A54A-B054-BADFA4D3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FBB3-2A92-4742-A924-FF1219F0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A245F-6259-B149-AA3B-2FEF4841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2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5A44-33E2-EA43-A316-6D2F43BB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5FC8-768D-CB42-B259-8DB407D8D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02F0-080C-8E4A-97E6-714EEE5F5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6A5E7-2ADF-4041-BD66-0C1B85CB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9DCFE-9A91-EC42-945E-EFED3ADA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D68B9-418F-2A40-9363-0C9F6E07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14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BE95-6633-7640-8B00-887156AF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92225-6C42-BE46-BAB6-2370E8F82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EC02F-6F9E-B249-BE37-FC578BF9C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335A7-D4BE-3F4A-9F95-7D9FCA1F4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3333F-D802-C14E-B6DB-0B5094521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E3C6A-D6F4-CB43-AF71-3E7AD28A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844E4E-11C9-354A-85F8-D2407F04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F7CF0-C1C1-CB4F-B05D-708DE172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7E6C-878D-E747-BCCE-1B9C562F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473DF-7243-7147-BFB9-A8FC0381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ACF26-C33E-364F-A9C8-1588443F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6E66-45C6-A942-A752-4B0651BB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0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20335-923F-E64B-ABB0-8E7A0257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A671D-8F5F-8A4C-92BD-230FDA36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5DCC4-35B2-0541-88A4-251279C0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5564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033D-7DA4-9C45-AF86-5B515E9A5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BC503-C9F9-F04E-BF2A-71382A738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E03C-B80C-0347-823C-EAB58CB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B8019-CC35-304D-A897-2B3AE964B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F6207-D087-DD49-8407-19D89364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89948-A3FF-514B-AFAC-D310993B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4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0D7D-E105-B549-A5EF-D14AC119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DA5436-EDBE-464C-80E7-5F457FD4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7761A-DB40-BF44-8B4E-6099C1E37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4311-D14A-B84D-BB53-A99AE52B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F6906-46FC-404F-99FF-001BE8C9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D8C50-33CE-D448-B2C5-5D0FB718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61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A1C9-FD0B-CB4E-A07B-7FF57DF8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0FB1C-440F-5441-BA48-089651ADB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CAC5-3C65-E248-A2AC-FC674C15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4C06-F33C-994A-972A-CA84C266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8CFCA-4E58-7847-AA48-2E94DC34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2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7503F-68AB-1645-9FA3-11499AF1C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6C418-7718-3241-A0D4-D5F4165E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533FE-9625-C24B-921F-98CA454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B5207-2DD2-A542-BACD-70915624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208E-936E-FB4B-A9E4-D3E79ED2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82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062E-0C06-4061-9153-3E530E1E2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45001-26C0-4703-BF37-8664BDE3B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A3349-BB0D-472E-91B7-39AFF4C3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81E6-362F-4412-B089-56D352CF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F27-D830-4DDE-A26F-AAB6E112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22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A78E-7AC5-4642-95B8-DF2B0834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D97A3-D958-42C2-85AD-8ACAEDE8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67E52-8877-44B8-9EBA-243F4B99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878F8-B699-46F5-8DE5-8A95AD4B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BFA26-67D7-4432-A0A6-DAE2B974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28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4581-98ED-4737-B302-9673D6E8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DBCD2-B27F-4DD8-A6FB-A5FD19C4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8A09-1C2C-41BC-A6CD-6C75C321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CB795-382B-41B6-9762-E9032192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B677A-95E2-4C86-9B9A-6FE225E6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35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457D-84A3-4166-9571-3CE5C654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550C-092F-416A-B9E2-AD08C9C63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24004-AC2B-414F-B0C2-77C00BBF1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C42A5-C08B-4AD3-A9D3-B5846F2B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6763-ECE5-4386-9D27-227E3B94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ACC16-0B92-4B41-B69A-5102FE13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0100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6495-4828-439D-BD16-77CB2F90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30899-200A-4889-A855-0B3E92B2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737D0-B9A5-4440-9B72-A20E2FBD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3A842-C281-46C6-AF16-B8FC3D9D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0428D-F464-49AD-8689-FEB03A75A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5BFB8-3271-4BEB-8812-05D4C906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9CD9D-7100-43DC-B23E-E1F12EA0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7F5DC-4271-409B-96BA-1ACB5597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483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D9BD-3E8C-4A7A-A407-BC22259A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0356D-F389-4A81-B132-EBA17463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7410D-87A0-49B9-A39E-D1B98AD8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6C688-2A46-4942-ACD1-6AC57499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2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92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4908C-BF82-41EF-B84B-91CCA930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007E8-4035-457E-91A9-A4B9DFF0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9A6B4-E51D-4F9E-861C-A001FCF2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336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EEAF-FCD5-49F7-A5F6-5A99EF9D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B3D2-0808-4890-88EF-E8B7D63CE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59D6E-4EC4-4197-B1FC-E80A8DCCD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4EDB9-023F-4EE9-901D-F27C3783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459F-45DE-49DD-B78D-0E79778F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4ABE-2179-4C31-A13A-EAAFE4A2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94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E785-ABC7-4ED5-B8AA-24E8F818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B267F-0589-47A3-9784-25CE706B7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A360B-A2AD-4D1F-A237-488A0ED3F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927EC-F72A-46BA-A8B3-EBE4441B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B1B16-D35E-4FC8-9C93-337DFCFF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9E4ED-8E84-4BA9-8953-A11FB2DA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17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F0C0-9EAB-49B0-921B-4FE38DF5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EDB3D-26F9-45A9-8BBB-5302C94B4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4077-E08F-4915-8DFE-C8676087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9326-BD4B-4E20-9DCF-E97C05FA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5B4E0-ACA0-4121-88CD-83C9315A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199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2FBC2-3008-4EEC-AE7D-026BF07ED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32219-BC71-4841-83D8-087B29D66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57E6A-F829-4ED9-9388-8E2F6E12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F1A12-8E91-4B79-A2EA-F2B1612E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01C0-D6FB-4404-9F65-7575F94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5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934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74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282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679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803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6726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C9AE4-E131-4DC8-ADD9-DB3E3A2985B3}" type="datetimeFigureOut">
              <a:rPr lang="vi-VN" smtClean="0"/>
              <a:t>19/11/2021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F3E17-D3F0-48EF-B857-67B74E7AB3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891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28C73-BE0A-3D43-9124-D066F681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3F62-312C-A14F-8107-8D4473532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924CD-F5BF-7D4A-9C1B-7B2A1FBD9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1406-B7BE-9A47-A183-B45B0DAB302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E60E-CC7A-244A-8D59-2DFE03842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68ACD-5235-9849-8CF1-D35978CDE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6D287-6285-604F-858E-983CE2198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BA03E-0306-4BFD-9C14-F5EBA4E4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A8E8-27EC-429F-B315-CB3617B04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9D9D2-F931-428B-BCD4-91F8D8E90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A115F-7E38-430C-9E7B-4C77860D21FA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02133-EC7A-4536-A62E-012F46D17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941B4-8A3C-4FA9-AB18-3F7004167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20B4F-D5C7-4320-9548-4C4F6D508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17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84" y="667432"/>
            <a:ext cx="11897032" cy="25812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CA LÂM SÀNG</a:t>
            </a:r>
            <a:b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SUY TIM CẤP </a:t>
            </a:r>
            <a:br>
              <a:rPr lang="vi-VN" sz="3200" b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vi-VN" sz="3200" b="1" dirty="0">
              <a:solidFill>
                <a:srgbClr val="C0000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3444" y="4125603"/>
            <a:ext cx="7557992" cy="1239894"/>
          </a:xfrm>
        </p:spPr>
        <p:txBody>
          <a:bodyPr>
            <a:no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TS.BS.TRƯƠNG PHI HÙNG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Giảng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Viên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– ĐHYD TP. HCM</a:t>
            </a:r>
          </a:p>
          <a:p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Phó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Khoa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Tim Mạch – Bệnh Viện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Chợ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Rẫy</a:t>
            </a:r>
            <a:endParaRPr lang="en-US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7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5">
            <a:extLst>
              <a:ext uri="{FF2B5EF4-FFF2-40B4-BE49-F238E27FC236}">
                <a16:creationId xmlns:a16="http://schemas.microsoft.com/office/drawing/2014/main" id="{BEDBB503-7FAE-4966-9685-F863876EDB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6">
            <a:extLst>
              <a:ext uri="{FF2B5EF4-FFF2-40B4-BE49-F238E27FC236}">
                <a16:creationId xmlns:a16="http://schemas.microsoft.com/office/drawing/2014/main" id="{596D7CAD-DF53-459C-8B9E-B73AD2B3A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7">
            <a:extLst>
              <a:ext uri="{FF2B5EF4-FFF2-40B4-BE49-F238E27FC236}">
                <a16:creationId xmlns:a16="http://schemas.microsoft.com/office/drawing/2014/main" id="{2DCCDCD3-A34B-4268-A0F1-058A6FF7C8A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0" r="28014" b="1422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4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71D0BE-B9EC-489B-848B-11FFA93F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852DE853-8F74-4531-8B9A-79B1F3D7B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435" y="0"/>
            <a:ext cx="8044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CBFFF0-7F86-49D7-AD40-3DEB68AF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872" y="365125"/>
            <a:ext cx="3560928" cy="1325563"/>
          </a:xfrm>
        </p:spPr>
        <p:txBody>
          <a:bodyPr/>
          <a:lstStyle/>
          <a:p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9C70A122-82C0-41BA-B2C4-AE49BD03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7274257" cy="68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6B0C6E5-78B8-499E-843E-D28488ED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81148F-FF2F-4F62-A6B7-6AE12DDE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1A43951-7C14-4F16-8274-94AE7A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5" y="0"/>
            <a:ext cx="11481222" cy="66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9E8564-97BA-4745-9013-1383DBCF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E4872A44-7EF7-4669-82DB-FC37D86F8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126"/>
            <a:ext cx="11250836" cy="65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5B17942-E22E-43EF-BFBA-D61F4FF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13A66558-D519-464E-8DE9-3AC2577E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4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8">
            <a:extLst>
              <a:ext uri="{FF2B5EF4-FFF2-40B4-BE49-F238E27FC236}">
                <a16:creationId xmlns:a16="http://schemas.microsoft.com/office/drawing/2014/main" id="{7A2C65C0-9C11-4010-8AA4-29C10ADC0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6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9">
            <a:extLst>
              <a:ext uri="{FF2B5EF4-FFF2-40B4-BE49-F238E27FC236}">
                <a16:creationId xmlns:a16="http://schemas.microsoft.com/office/drawing/2014/main" id="{FA152955-936F-4586-92B5-9DC8014D6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2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7B8E-96D8-45B0-BC21-4E7E3F05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  "/>
              </a:rPr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5E94-C652-4951-97E8-4E8D9F7C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24535" cy="44862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Chẩn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đoán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suy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tim</a:t>
            </a:r>
            <a:endParaRPr lang="en-US" b="1" dirty="0">
              <a:solidFill>
                <a:srgbClr val="002060"/>
              </a:solidFill>
              <a:latin typeface="Arial  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Cập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nhật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chẩn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đoán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suy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tim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cấp</a:t>
            </a:r>
            <a:endParaRPr lang="en-US" b="1" dirty="0">
              <a:solidFill>
                <a:srgbClr val="002060"/>
              </a:solidFill>
              <a:latin typeface="Arial  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Xử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trí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suy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tim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cấp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theo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từng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cơ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chế</a:t>
            </a:r>
            <a:endParaRPr lang="en-US" b="1" dirty="0">
              <a:solidFill>
                <a:srgbClr val="002060"/>
              </a:solidFill>
              <a:latin typeface="Arial  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  "/>
                <a:cs typeface="Arial" panose="020B0604020202020204" pitchFamily="34" charset="0"/>
              </a:rPr>
              <a:t>luận</a:t>
            </a:r>
            <a:endParaRPr lang="en-US" b="1" dirty="0">
              <a:solidFill>
                <a:srgbClr val="002060"/>
              </a:solidFill>
              <a:latin typeface="Arial  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rgbClr val="002060"/>
              </a:solidFill>
              <a:latin typeface="Arial  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940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0">
            <a:extLst>
              <a:ext uri="{FF2B5EF4-FFF2-40B4-BE49-F238E27FC236}">
                <a16:creationId xmlns:a16="http://schemas.microsoft.com/office/drawing/2014/main" id="{90DB5011-BC75-4EB5-AC00-651564BA10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1">
            <a:extLst>
              <a:ext uri="{FF2B5EF4-FFF2-40B4-BE49-F238E27FC236}">
                <a16:creationId xmlns:a16="http://schemas.microsoft.com/office/drawing/2014/main" id="{25792927-9795-4946-AD72-4FDD20A9E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23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2">
            <a:extLst>
              <a:ext uri="{FF2B5EF4-FFF2-40B4-BE49-F238E27FC236}">
                <a16:creationId xmlns:a16="http://schemas.microsoft.com/office/drawing/2014/main" id="{25D38BF2-E8B7-43F1-89EC-3D9BFE5569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9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3">
            <a:extLst>
              <a:ext uri="{FF2B5EF4-FFF2-40B4-BE49-F238E27FC236}">
                <a16:creationId xmlns:a16="http://schemas.microsoft.com/office/drawing/2014/main" id="{EDD3BC2A-E928-4AA9-AAD6-8FDECBE2A1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9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4">
            <a:extLst>
              <a:ext uri="{FF2B5EF4-FFF2-40B4-BE49-F238E27FC236}">
                <a16:creationId xmlns:a16="http://schemas.microsoft.com/office/drawing/2014/main" id="{9183B0CA-A103-4CE0-9717-DDC37AC79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6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2EA7EA-5397-4187-9357-11D9F165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CHẨN ĐOÁN SUY TIM ESC 2021</a:t>
            </a: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F47ADC23-FAAF-4C11-8AAF-761AF20EB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0072" y="146064"/>
            <a:ext cx="5771533" cy="68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C6B29B-CE02-41B9-81A1-AB96A28A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4567F892-A5FC-4BB8-A054-FA3C4F18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3261"/>
            <a:ext cx="12120917" cy="58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9EB6E48-17E0-4DC3-9A6E-2A2AEF7E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EB866A1-D75B-4954-A38E-E571DD630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348"/>
            <a:ext cx="7697337" cy="6852652"/>
          </a:xfrm>
          <a:prstGeom prst="rect">
            <a:avLst/>
          </a:prstGeom>
        </p:spPr>
      </p:pic>
      <p:pic>
        <p:nvPicPr>
          <p:cNvPr id="5" name="Chỗ dành sẵn cho Nội dung 3">
            <a:extLst>
              <a:ext uri="{FF2B5EF4-FFF2-40B4-BE49-F238E27FC236}">
                <a16:creationId xmlns:a16="http://schemas.microsoft.com/office/drawing/2014/main" id="{850F77C9-3452-4ABD-AD9A-C34D9DD4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92" y="-20826"/>
            <a:ext cx="3360647" cy="68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0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A1D10B-875E-4A19-BE31-492D4D85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AA931A63-1B94-4096-8852-6F2CEB33B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850" y="0"/>
            <a:ext cx="5145950" cy="66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366CFC-5CBD-4AA2-99DE-8347E211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8F17280-7A5F-46E4-8686-AE81BD0B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0"/>
            <a:ext cx="11353800" cy="67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99DD2B-5276-4EDF-84DD-4B29BACA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77F3F90-CF48-4A70-80D4-ED4345EC0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2351892-82BC-4B52-B1A6-C1B88342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533"/>
            <a:ext cx="4361953" cy="666693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B4360AC-4E96-47F5-B622-824B52E5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919"/>
            <a:ext cx="4625810" cy="62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7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4">
            <a:extLst>
              <a:ext uri="{FF2B5EF4-FFF2-40B4-BE49-F238E27FC236}">
                <a16:creationId xmlns:a16="http://schemas.microsoft.com/office/drawing/2014/main" id="{7E869144-3696-4C1B-9768-7DE1444F3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52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9CBFE57CB1B11440BCD12107BCD10307" ma:contentTypeVersion="5" ma:contentTypeDescription="Tạo tài liệu mới." ma:contentTypeScope="" ma:versionID="4e4bb1ddfe6f937350ada0c558630d77">
  <xsd:schema xmlns:xsd="http://www.w3.org/2001/XMLSchema" xmlns:xs="http://www.w3.org/2001/XMLSchema" xmlns:p="http://schemas.microsoft.com/office/2006/metadata/properties" xmlns:ns2="d62cfb88-c9f5-440a-a294-7d451f7acc2d" targetNamespace="http://schemas.microsoft.com/office/2006/metadata/properties" ma:root="true" ma:fieldsID="ac0cd8763850d1f1e8e494b050bc7760" ns2:_="">
    <xsd:import namespace="d62cfb88-c9f5-440a-a294-7d451f7acc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85C317-EC43-4CCA-9636-456512CEEDB2}"/>
</file>

<file path=customXml/itemProps2.xml><?xml version="1.0" encoding="utf-8"?>
<ds:datastoreItem xmlns:ds="http://schemas.openxmlformats.org/officeDocument/2006/customXml" ds:itemID="{2CE62FAD-2385-4361-837B-B6412FFD2A17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152787ba-4ee4-44f5-a1e8-6cbda539a769"/>
    <ds:schemaRef ds:uri="http://schemas.microsoft.com/office/infopath/2007/PartnerControls"/>
    <ds:schemaRef ds:uri="http://schemas.openxmlformats.org/package/2006/metadata/core-properties"/>
    <ds:schemaRef ds:uri="b401b2cd-b94d-425f-a608-c456f0b2614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896FD10-92FE-45EE-B5C4-0977C5665F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15972</TotalTime>
  <Words>78</Words>
  <Application>Microsoft Office PowerPoint</Application>
  <PresentationFormat>Màn hình rộng</PresentationFormat>
  <Paragraphs>11</Paragraphs>
  <Slides>24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24</vt:i4>
      </vt:variant>
    </vt:vector>
  </HeadingPairs>
  <TitlesOfParts>
    <vt:vector size="33" baseType="lpstr">
      <vt:lpstr>Arial</vt:lpstr>
      <vt:lpstr>Arial  </vt:lpstr>
      <vt:lpstr>Calibri</vt:lpstr>
      <vt:lpstr>Calibri Light</vt:lpstr>
      <vt:lpstr>Century Gothic</vt:lpstr>
      <vt:lpstr>Times New Roman</vt:lpstr>
      <vt:lpstr>1_Office Theme</vt:lpstr>
      <vt:lpstr>3_Office Theme</vt:lpstr>
      <vt:lpstr>Office Theme</vt:lpstr>
      <vt:lpstr>       CA LÂM SÀNG SUY TIM CẤP  </vt:lpstr>
      <vt:lpstr>NỘI DUNG</vt:lpstr>
      <vt:lpstr>CHẨN ĐOÁN SUY TIM ESC 2021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Thuốc điều trị suy tim cấp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TRUONG PHI HUNG</dc:creator>
  <cp:lastModifiedBy>Truong Phi Hung</cp:lastModifiedBy>
  <cp:revision>132</cp:revision>
  <dcterms:created xsi:type="dcterms:W3CDTF">2021-06-08T05:32:24Z</dcterms:created>
  <dcterms:modified xsi:type="dcterms:W3CDTF">2021-11-20T12:55:21Z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